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  <p:embeddedFont>
      <p:font typeface="Work Sans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5EBF7FA-AD2B-4DC4-8A1D-D1E2AB1709A1}">
  <a:tblStyle styleId="{F5EBF7FA-AD2B-4DC4-8A1D-D1E2AB1709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17" Type="http://schemas.openxmlformats.org/officeDocument/2006/relationships/font" Target="fonts/WorkSans-bold.fntdata"/><Relationship Id="rId16" Type="http://schemas.openxmlformats.org/officeDocument/2006/relationships/font" Target="fonts/WorkSa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f51aaf160_0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f51aaf1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0" y="5780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B8B8C"/>
                </a:solidFill>
                <a:latin typeface="IBM Plex Sans"/>
                <a:ea typeface="IBM Plex Sans"/>
                <a:cs typeface="IBM Plex Sans"/>
                <a:sym typeface="IBM Plex Sans"/>
              </a:rPr>
              <a:t>MENTOR CHECK-IN</a:t>
            </a:r>
            <a:endParaRPr>
              <a:solidFill>
                <a:srgbClr val="EB8B8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541638" y="12850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{F5EBF7FA-AD2B-4DC4-8A1D-D1E2AB1709A1}</a:tableStyleId>
              </a:tblPr>
              <a:tblGrid>
                <a:gridCol w="4859625"/>
                <a:gridCol w="4859625"/>
              </a:tblGrid>
              <a:tr h="20109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EB8B8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Introduce Yourself</a:t>
                      </a:r>
                      <a:endParaRPr b="1" sz="1200">
                        <a:solidFill>
                          <a:srgbClr val="EB8B8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  <a:tr h="20109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EB8B8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Present your Product or Service</a:t>
                      </a:r>
                      <a:endParaRPr sz="1200">
                        <a:solidFill>
                          <a:srgbClr val="EB8B8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  <a:tr h="20109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EB8B8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Collect Feedback</a:t>
                      </a:r>
                      <a:endParaRPr b="1" sz="1200">
                        <a:solidFill>
                          <a:srgbClr val="EB8B8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